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0" r:id="rId2"/>
    <p:sldId id="259" r:id="rId3"/>
    <p:sldId id="258" r:id="rId4"/>
    <p:sldId id="264" r:id="rId5"/>
    <p:sldId id="265" r:id="rId6"/>
    <p:sldId id="266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7/28/2014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7/28/2014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7/28/2014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7/28/2014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7/28/2014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7/28/2014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7/28/2014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7/28/2014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7/28/2014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7/28/2014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7/28/2014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7/28/2014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3d pose estimation via </a:t>
            </a:r>
            <a:br>
              <a:rPr lang="en-US" smtClean="0"/>
            </a:br>
            <a:r>
              <a:rPr lang="en-US" smtClean="0"/>
              <a:t>point pair featurs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Tolga Birdal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0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7" y="585216"/>
            <a:ext cx="10713941" cy="1499616"/>
          </a:xfrm>
        </p:spPr>
        <p:txBody>
          <a:bodyPr/>
          <a:lstStyle/>
          <a:p>
            <a:r>
              <a:rPr lang="en-US"/>
              <a:t>Registration using point pair </a:t>
            </a:r>
            <a:r>
              <a:rPr lang="en-US" smtClean="0"/>
              <a:t>features - LASER</a:t>
            </a:r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14180" y="1837038"/>
            <a:ext cx="3665842" cy="17285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14936" y="319627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 3D Models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14180" y="3904341"/>
            <a:ext cx="3665841" cy="28877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54550" y="636038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 3D Scene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117640" y="3772775"/>
            <a:ext cx="1276865" cy="632466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605918" y="1837037"/>
            <a:ext cx="2335429" cy="495505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06365" y="6329208"/>
            <a:ext cx="133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Registrations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17639" y="3904342"/>
            <a:ext cx="110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PPF + ICP</a:t>
            </a:r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9474678" y="2594919"/>
            <a:ext cx="2595101" cy="30562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806386" y="5224106"/>
            <a:ext cx="193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Full Pose Estimation</a:t>
            </a:r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8112988" y="3772775"/>
            <a:ext cx="1276865" cy="632466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088142" y="3904342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All Models</a:t>
            </a:r>
            <a:endParaRPr lang="en-US"/>
          </a:p>
        </p:txBody>
      </p:sp>
      <p:sp>
        <p:nvSpPr>
          <p:cNvPr id="27" name="Plus 26"/>
          <p:cNvSpPr/>
          <p:nvPr/>
        </p:nvSpPr>
        <p:spPr>
          <a:xfrm>
            <a:off x="1821754" y="3627884"/>
            <a:ext cx="214184" cy="214184"/>
          </a:xfrm>
          <a:prstGeom prst="mathPlus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2" y="4001731"/>
            <a:ext cx="2111268" cy="23586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873" y="2022146"/>
            <a:ext cx="1209120" cy="131003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115" y="3470749"/>
            <a:ext cx="1212765" cy="141285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115" y="5029580"/>
            <a:ext cx="1212765" cy="120607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1494" y="3015981"/>
            <a:ext cx="2426975" cy="215040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6526" y="1897232"/>
            <a:ext cx="603114" cy="130936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352" y="1917867"/>
            <a:ext cx="1045886" cy="128872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4259" y="2035614"/>
            <a:ext cx="1227863" cy="117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6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7" y="585216"/>
            <a:ext cx="10713941" cy="1499616"/>
          </a:xfrm>
        </p:spPr>
        <p:txBody>
          <a:bodyPr/>
          <a:lstStyle/>
          <a:p>
            <a:r>
              <a:rPr lang="en-US"/>
              <a:t>Registration using point pair </a:t>
            </a:r>
            <a:r>
              <a:rPr lang="en-US" smtClean="0"/>
              <a:t>features - STEREO</a:t>
            </a:r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14180" y="1837038"/>
            <a:ext cx="3665842" cy="17285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14936" y="319627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 3D Models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94" y="1965383"/>
            <a:ext cx="744027" cy="1251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9" y="2048090"/>
            <a:ext cx="1297071" cy="10655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728" y="2002453"/>
            <a:ext cx="744027" cy="117723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14180" y="3904341"/>
            <a:ext cx="3665841" cy="28877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27" y="3948534"/>
            <a:ext cx="2279896" cy="24236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54550" y="636038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 3D Scene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117640" y="3772775"/>
            <a:ext cx="1276865" cy="632466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605918" y="1837037"/>
            <a:ext cx="2335429" cy="495505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06365" y="6329208"/>
            <a:ext cx="133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Registrations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947" y="2002453"/>
            <a:ext cx="1204547" cy="12974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7647" y="4946177"/>
            <a:ext cx="1204547" cy="13204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1357" y="3480820"/>
            <a:ext cx="1204547" cy="128443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117639" y="3904342"/>
            <a:ext cx="110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PPF + ICP</a:t>
            </a:r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5052" y="2833000"/>
            <a:ext cx="2274350" cy="2333388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9474678" y="2594919"/>
            <a:ext cx="2595101" cy="30562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806386" y="5224106"/>
            <a:ext cx="193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Full Pose Estimation</a:t>
            </a:r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8112988" y="3772775"/>
            <a:ext cx="1276865" cy="632466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088142" y="3904342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All Models</a:t>
            </a:r>
            <a:endParaRPr lang="en-US"/>
          </a:p>
        </p:txBody>
      </p:sp>
      <p:sp>
        <p:nvSpPr>
          <p:cNvPr id="27" name="Plus 26"/>
          <p:cNvSpPr/>
          <p:nvPr/>
        </p:nvSpPr>
        <p:spPr>
          <a:xfrm>
            <a:off x="1821754" y="3627884"/>
            <a:ext cx="214184" cy="214184"/>
          </a:xfrm>
          <a:prstGeom prst="mathPlus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1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Registration </a:t>
            </a:r>
            <a:r>
              <a:rPr lang="en-US" smtClean="0"/>
              <a:t>on slam dataset - kinect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93" y="1924317"/>
            <a:ext cx="3074722" cy="25388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993" y="4402324"/>
            <a:ext cx="3074722" cy="230795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293993" y="4491224"/>
            <a:ext cx="307472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946584"/>
            <a:ext cx="4359998" cy="4789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0971" y="634095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Exact Sofa Model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84143" y="4156468"/>
            <a:ext cx="221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Arbitrary SLAM Scene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00716" y="6351769"/>
            <a:ext cx="1636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Registered Pose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766792" y="4086091"/>
            <a:ext cx="1276865" cy="632466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766791" y="4217658"/>
            <a:ext cx="110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PPF + ICP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5199446"/>
            <a:ext cx="2380962" cy="153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34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731" y="2500622"/>
            <a:ext cx="5147958" cy="36151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75" y="1757940"/>
            <a:ext cx="3522423" cy="2490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Registration on slam </a:t>
            </a:r>
            <a:r>
              <a:rPr lang="en-US"/>
              <a:t>dataset </a:t>
            </a:r>
            <a:r>
              <a:rPr lang="en-US" smtClean="0"/>
              <a:t>– Kinect 2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081" y="4306153"/>
            <a:ext cx="2450012" cy="24559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6081" y="6115723"/>
            <a:ext cx="2297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Cropped &amp; </a:t>
            </a:r>
            <a:br>
              <a:rPr lang="en-US" smtClean="0">
                <a:solidFill>
                  <a:srgbClr val="FFC000"/>
                </a:solidFill>
              </a:rPr>
            </a:br>
            <a:r>
              <a:rPr lang="en-US" smtClean="0">
                <a:solidFill>
                  <a:srgbClr val="FFC000"/>
                </a:solidFill>
              </a:rPr>
              <a:t>Processed Chair Model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659082" y="3805254"/>
            <a:ext cx="1276865" cy="632466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59081" y="3936821"/>
            <a:ext cx="110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PPF + ICP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091564" y="3821599"/>
            <a:ext cx="1783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3D Reconstruction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75255" y="5736767"/>
            <a:ext cx="3218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Model Matched to Reconstruction</a:t>
            </a:r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32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Failing cases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317" y="270217"/>
            <a:ext cx="3998768" cy="33383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352" y="1927545"/>
            <a:ext cx="3399186" cy="19026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27820" y="3501392"/>
            <a:ext cx="2184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Arbitrary Sofa Model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5400000">
            <a:off x="2864675" y="4151165"/>
            <a:ext cx="415540" cy="340916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968" y="4780789"/>
            <a:ext cx="3399186" cy="19297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10182" y="4160061"/>
            <a:ext cx="160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Train  &amp;  Match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360407" y="5442940"/>
            <a:ext cx="1546785" cy="639258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17160" y="2647891"/>
            <a:ext cx="554253" cy="554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</a:t>
            </a: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90377" y="5442940"/>
            <a:ext cx="554253" cy="554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2</a:t>
            </a: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805932" y="6226276"/>
            <a:ext cx="554253" cy="554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3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7406" y="4780789"/>
            <a:ext cx="3436545" cy="1972830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11166957" y="3054275"/>
            <a:ext cx="554253" cy="554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4</a:t>
            </a:r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6200000">
            <a:off x="8495419" y="4074992"/>
            <a:ext cx="902564" cy="447064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173301" y="1779035"/>
            <a:ext cx="3798289" cy="22102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1222775" y="4648861"/>
            <a:ext cx="3798289" cy="21661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653714" y="6379322"/>
            <a:ext cx="2228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Scaled and ReMeshed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62009" y="6148934"/>
            <a:ext cx="238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Non-Uniform Sampling</a:t>
            </a:r>
            <a:br>
              <a:rPr lang="en-US" smtClean="0">
                <a:solidFill>
                  <a:srgbClr val="FFC000"/>
                </a:solidFill>
              </a:rPr>
            </a:br>
            <a:r>
              <a:rPr lang="en-US" smtClean="0">
                <a:solidFill>
                  <a:srgbClr val="FFC000"/>
                </a:solidFill>
              </a:rPr>
              <a:t>&amp; Normals Computation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92951" y="3202144"/>
            <a:ext cx="288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Model is Positioned with Error</a:t>
            </a:r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42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FAST ICP REGISTRATION</a:t>
            </a:r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98855" y="3954164"/>
            <a:ext cx="2615516" cy="2268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18" y="4162069"/>
            <a:ext cx="2162687" cy="18403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790" y="4216816"/>
            <a:ext cx="2220085" cy="1768443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3208362" y="3948985"/>
            <a:ext cx="2615516" cy="2268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060" y="4191766"/>
            <a:ext cx="2273023" cy="1798572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6317869" y="3948985"/>
            <a:ext cx="2615516" cy="2268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8267" y="4162069"/>
            <a:ext cx="2355949" cy="1882214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9427377" y="3954061"/>
            <a:ext cx="2615516" cy="2268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92170" y="3417340"/>
            <a:ext cx="3091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smtClean="0">
                <a:solidFill>
                  <a:srgbClr val="C00000"/>
                </a:solidFill>
              </a:rPr>
              <a:t>Registration in ~300 ms</a:t>
            </a:r>
            <a:endParaRPr lang="en-US" sz="2400" i="1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7394" y="6356120"/>
            <a:ext cx="1505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Coarsest Level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23332" y="6356120"/>
            <a:ext cx="122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Finest Level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298703" y="6540786"/>
            <a:ext cx="563468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4"/>
          <p:cNvSpPr txBox="1">
            <a:spLocks noGrp="1"/>
          </p:cNvSpPr>
          <p:nvPr>
            <p:ph idx="1"/>
          </p:nvPr>
        </p:nvSpPr>
        <p:spPr>
          <a:xfrm>
            <a:off x="890988" y="1951813"/>
            <a:ext cx="4781181" cy="1851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Point Cloud Normalization</a:t>
            </a:r>
          </a:p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Robust Registration: Median Absolute Deviations</a:t>
            </a:r>
          </a:p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Coarse to Fine Registration</a:t>
            </a:r>
          </a:p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Linearized Point to Plane Metric</a:t>
            </a:r>
          </a:p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Duplicate Assignment Resolution: Picky ICP</a:t>
            </a:r>
            <a:endParaRPr lang="en-US" sz="18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GAINED FUNCTIONALITIES</a:t>
            </a:r>
            <a:endParaRPr lang="en-US"/>
          </a:p>
        </p:txBody>
      </p:sp>
      <p:sp>
        <p:nvSpPr>
          <p:cNvPr id="7" name="Content Placeholder 4"/>
          <p:cNvSpPr txBox="1">
            <a:spLocks noGrp="1"/>
          </p:cNvSpPr>
          <p:nvPr>
            <p:ph idx="1"/>
          </p:nvPr>
        </p:nvSpPr>
        <p:spPr>
          <a:xfrm>
            <a:off x="1024128" y="2048517"/>
            <a:ext cx="4351640" cy="1851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>
                <a:solidFill>
                  <a:schemeClr val="tx2">
                    <a:lumMod val="75000"/>
                  </a:schemeClr>
                </a:solidFill>
              </a:rPr>
              <a:t>Bounding Boxes</a:t>
            </a:r>
          </a:p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Fast Normal Computation of Point Clouds</a:t>
            </a:r>
          </a:p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Voxel Based Quantization of Point Clouds</a:t>
            </a:r>
          </a:p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PLY Reading / Writing</a:t>
            </a:r>
          </a:p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Naïve Hashtable and Various Hashfunctions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840" y="1243914"/>
            <a:ext cx="2555945" cy="25762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840" y="3917140"/>
            <a:ext cx="2555945" cy="210508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8523657" y="1095632"/>
            <a:ext cx="3373325" cy="55028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761317" y="6125700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Octrees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777" y="4156850"/>
            <a:ext cx="1714500" cy="1968849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5352492" y="4046086"/>
            <a:ext cx="2955073" cy="25524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98380" y="6125700"/>
            <a:ext cx="126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PC Normals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20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470</TotalTime>
  <Words>172</Words>
  <Application>Microsoft Office PowerPoint</Application>
  <PresentationFormat>Widescreen</PresentationFormat>
  <Paragraphs>53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Tw Cen MT</vt:lpstr>
      <vt:lpstr>Tw Cen MT Condensed</vt:lpstr>
      <vt:lpstr>Wingdings</vt:lpstr>
      <vt:lpstr>Wingdings 3</vt:lpstr>
      <vt:lpstr>Integral</vt:lpstr>
      <vt:lpstr>3d pose estimation via  point pair featurs</vt:lpstr>
      <vt:lpstr>Registration using point pair features - LASER</vt:lpstr>
      <vt:lpstr>Registration using point pair features - STEREO</vt:lpstr>
      <vt:lpstr>Registration on slam dataset - kinect</vt:lpstr>
      <vt:lpstr>Registration on slam dataset – Kinect 2</vt:lpstr>
      <vt:lpstr>Failing cases</vt:lpstr>
      <vt:lpstr>FAST ICP REGISTRATION</vt:lpstr>
      <vt:lpstr>OTHER GAINED FUNCTIONALITIES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Registration using point pair features</dc:title>
  <dc:creator>Tolga Birdal</dc:creator>
  <cp:lastModifiedBy>Tolga Birdal</cp:lastModifiedBy>
  <cp:revision>57</cp:revision>
  <dcterms:created xsi:type="dcterms:W3CDTF">2014-07-26T11:37:39Z</dcterms:created>
  <dcterms:modified xsi:type="dcterms:W3CDTF">2014-07-28T08:49:08Z</dcterms:modified>
</cp:coreProperties>
</file>